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966" y="620688"/>
            <a:ext cx="11049573" cy="1375620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68046" y="2284500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86022" y="210677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语法</a:t>
            </a:r>
            <a:r>
              <a:rPr lang="zh-CN" altLang="en-US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4463246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深圳中考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934538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主要讲述了留学生奥利参加中国的龙舟赛的经历。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80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1172"/>
            <a:ext cx="11485848" cy="2893100"/>
          </a:xfrm>
        </p:spPr>
        <p:txBody>
          <a:bodyPr/>
          <a:lstStyle/>
          <a:p>
            <a:pPr indent="7239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Ole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student from Norway at East China Normal School. He first visited China in 2016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since then, he </a:t>
            </a:r>
            <a:r>
              <a:rPr lang="en-US" altLang="zh-CN" sz="2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deep interest in traditional Chinese culture. Recently, he and his team won the Shanghai International Students Dragon Boat Race. It was the team’s </a:t>
            </a:r>
            <a:r>
              <a:rPr lang="en-US" altLang="zh-CN" sz="2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 in a row and his second time winning the first prize. 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5139" y="1196630"/>
            <a:ext cx="21002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500"/>
              <a:t>has </a:t>
            </a:r>
            <a:r>
              <a:rPr lang="en-US" altLang="zh-CN" sz="2500" smtClean="0"/>
              <a:t>developed</a:t>
            </a:r>
            <a:endParaRPr lang="zh-CN" altLang="en-US" sz="25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1890" y="2315112"/>
            <a:ext cx="870751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/>
              <a:t>sixth</a:t>
            </a:r>
            <a:endParaRPr lang="zh-CN" altLang="en-US" sz="250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420374"/>
            <a:ext cx="11485848" cy="170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句意：他于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年首次来到中国旅游，从那时起，他就对中国的传统文化产生了浓厚的兴趣。根据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then”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可知，句子时态为现在完成时，主语为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developed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024614"/>
            <a:ext cx="11485848" cy="164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句意：这是该队连续第六次获胜，也是他第二次获得冠军。根据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team’</a:t>
            </a:r>
            <a:r>
              <a:rPr lang="en-US" altLang="zh-CN" sz="25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win in a row”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可知，此处应用序数词表示顺序。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sixth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5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第六</a:t>
            </a:r>
            <a:r>
              <a:rPr lang="en-US" altLang="zh-CN" sz="25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sixth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84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9530"/>
            <a:ext cx="11485848" cy="1835374"/>
          </a:xfrm>
        </p:spPr>
        <p:txBody>
          <a:bodyPr/>
          <a:lstStyle/>
          <a:p>
            <a:pPr indent="889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dragon boat racing in the spring of 2023. My teacher noticed my strong arms and encouraged me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it,” said Ole.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5382" y="695484"/>
            <a:ext cx="2523383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was introduced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623598" y="1253838"/>
            <a:ext cx="1032654" cy="6288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/>
              <a:t>to try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2506912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年春天，我开始接触龙舟比赛。根据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spring of 2023”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可知，句子时态为一般过去时，主语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“introduce”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存在被动关系，句子应用一般过去时的被动语态，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introduced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4869160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句意：我的老师注意到我结实的双臂，鼓励我去尝试它。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 sb to do sth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鼓励某人做某事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try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78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7675"/>
            <a:ext cx="11485848" cy="325255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asked the secret of his success, he replied, “There is no ‘I’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‘we’. My teammates are international students coming </a:t>
            </a:r>
          </a:p>
          <a:p>
            <a:pPr indent="889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countries. Before we became the champions, we practiced rowing three times a week, trying to match the strokes with drumbeat.”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05794" y="1333953"/>
            <a:ext cx="835485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/>
              <a:t> but</a:t>
            </a:r>
            <a:endParaRPr lang="zh-CN" altLang="en-US" sz="3000"/>
          </a:p>
        </p:txBody>
      </p:sp>
      <p:sp>
        <p:nvSpPr>
          <p:cNvPr id="6" name="矩形 5"/>
          <p:cNvSpPr/>
          <p:nvPr/>
        </p:nvSpPr>
        <p:spPr>
          <a:xfrm>
            <a:off x="910562" y="1974458"/>
            <a:ext cx="990464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/>
              <a:t>from</a:t>
            </a:r>
            <a:endParaRPr lang="zh-CN" altLang="en-US" sz="3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句意：没有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，只有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 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可知，此处考查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“no... but...”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结构，表示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0781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句意：我的队友们都是来自不同国家的留学生。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from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40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72673"/>
          </a:xfrm>
        </p:spPr>
        <p:txBody>
          <a:bodyPr/>
          <a:lstStyle/>
          <a:p>
            <a:pPr indent="71437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first,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weren’t very good. We did not know </a:t>
            </a:r>
            <a:r>
              <a:rPr lang="en-US" altLang="zh-CN" sz="28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</a:t>
            </a:r>
            <a:r>
              <a:rPr lang="en-US" altLang="zh-CN" sz="28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proble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 lay. However, with continuous effort, we learned that teamwork is the key. Although we are culturally different, we are one team in the race. Before each race, the team would stand in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circle and cheer loudly. 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83438" y="737442"/>
            <a:ext cx="1114344" cy="5965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where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087094" y="2413593"/>
            <a:ext cx="364202" cy="5965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句意：我们不知道问题在哪里。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后接宾语从句，从句中的主语和谓语是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problem lay”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，缺少地点状语，因此用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引导该宾语从句。故填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68808"/>
            <a:ext cx="11485848" cy="1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句意：每场比赛前，整个团队会围成一圈，大声欢呼。结合语境可知，此处表示泛指，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circle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为单数名词，且发音以辅音音素开头，因此其前用不定冠词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07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205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in this sport, we realized the </a:t>
            </a:r>
            <a:r>
              <a:rPr lang="en-US" altLang="zh-CN" sz="28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</a:t>
            </a: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8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cooperation. We trained hard, each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stroke bringing us a closer to understanding the tradition of Dragon Boat Festival,” said Ole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89837" y="668433"/>
            <a:ext cx="1939955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importance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872585" y="1853450"/>
            <a:ext cx="1396473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proudly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句意：参加这项运动，我们意识到了合作的重要性。定冠词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cs typeface="Times New Roman" panose="02020603050405020304" pitchFamily="18" charset="0"/>
              </a:rPr>
              <a:t>” 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48615"/>
            <a:ext cx="11485848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句意：奥利自豪地说道：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参加这项运动，我们意识到了合作的重要性。我们刻苦训练，每一次划桨都让我们更加了解端午节的传统。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此处应用副词修饰动词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proudly,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自豪地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1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631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